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88163" cy="100203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VAG Rundschrift D" pitchFamily="2" charset="77"/>
      <p:regular r:id="rId13"/>
      <p:italic r:id="rId14"/>
    </p:embeddedFont>
    <p:embeddedFont>
      <p:font typeface="VAG Rundschrift D Light" pitchFamily="2" charset="77"/>
      <p:regular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16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3"/>
    <p:restoredTop sz="84311" autoAdjust="0"/>
  </p:normalViewPr>
  <p:slideViewPr>
    <p:cSldViewPr>
      <p:cViewPr varScale="1">
        <p:scale>
          <a:sx n="110" d="100"/>
          <a:sy n="110" d="100"/>
        </p:scale>
        <p:origin x="1376" y="17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8" d="100"/>
          <a:sy n="88" d="100"/>
        </p:scale>
        <p:origin x="4504" y="200"/>
      </p:cViewPr>
      <p:guideLst>
        <p:guide orient="horz" pos="3156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7B693382-CD96-445D-9D3A-1E51EA55BDCF}" type="datetimeFigureOut">
              <a:rPr lang="en-GB" smtClean="0"/>
              <a:t>08/08/2019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F98999C1-73E2-433A-9F79-BC01ABB22F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581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8999C1-73E2-433A-9F79-BC01ABB22FE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096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E4F3F7-DEF3-2847-9FBE-C858422C7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028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E4B0B8-4364-D940-93DC-5D640DB1DB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09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DB7488-5ACA-264A-A0F2-DC7A64EE80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322985"/>
            <a:ext cx="3034680" cy="4552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DC237B-ACBA-984E-8D77-7E55C2B52C6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16" y="6309320"/>
            <a:ext cx="1717848" cy="47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2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VAG Rundschrift D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buFontTx/>
        <a:buNone/>
        <a:defRPr sz="2400" kern="1200" baseline="0">
          <a:solidFill>
            <a:schemeClr val="tx1"/>
          </a:solidFill>
          <a:latin typeface="VAG Rundschrift D Light" pitchFamily="2" charset="77"/>
          <a:ea typeface="+mn-ea"/>
          <a:cs typeface="+mn-cs"/>
        </a:defRPr>
      </a:lvl1pPr>
      <a:lvl2pPr marL="314325" indent="-314325" algn="l" defTabSz="914400" rtl="0" eaLnBrk="1" latinLnBrk="0" hangingPunct="1">
        <a:spcBef>
          <a:spcPts val="400"/>
        </a:spcBef>
        <a:buFont typeface="Arial" panose="020B0604020202020204" pitchFamily="34" charset="0"/>
        <a:buChar char="•"/>
        <a:tabLst/>
        <a:defRPr sz="2400" kern="1200" baseline="0">
          <a:solidFill>
            <a:schemeClr val="tx1"/>
          </a:solidFill>
          <a:latin typeface="VAG Rundschrift D Light" pitchFamily="2" charset="77"/>
          <a:ea typeface="+mn-ea"/>
          <a:cs typeface="+mn-cs"/>
        </a:defRPr>
      </a:lvl2pPr>
      <a:lvl3pPr marL="577850" indent="-263525" algn="l" defTabSz="914400" rtl="0" eaLnBrk="1" latinLnBrk="0" hangingPunct="1">
        <a:spcBef>
          <a:spcPts val="400"/>
        </a:spcBef>
        <a:buFont typeface="Arial" panose="020B0604020202020204" pitchFamily="34" charset="0"/>
        <a:buChar char="•"/>
        <a:tabLst/>
        <a:defRPr sz="2400" kern="1200" baseline="0">
          <a:solidFill>
            <a:schemeClr val="tx1"/>
          </a:solidFill>
          <a:latin typeface="VAG Rundschrift D Ligh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VAG Rundschrift D Ligh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baseline="0">
          <a:solidFill>
            <a:schemeClr val="tx1"/>
          </a:solidFill>
          <a:latin typeface="VAG Rundschrift D Ligh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BA3CA6-416D-354E-B7E2-1044CE254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17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D05567-C44F-434E-AD32-6CEB106EDF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615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DD834F-943D-8043-A51E-A4E4169EC1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2D2B88-692C-7F43-8247-1E2326D70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1820" y="1556792"/>
            <a:ext cx="3240360" cy="237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61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A946FB-800F-5A46-901B-87530310C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657D51-AAC1-2C42-B68D-7FE94DE2C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1700808"/>
            <a:ext cx="6104667" cy="38884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1814A4-C46C-AF4C-BD28-0E4782A1375A}"/>
              </a:ext>
            </a:extLst>
          </p:cNvPr>
          <p:cNvSpPr txBox="1"/>
          <p:nvPr/>
        </p:nvSpPr>
        <p:spPr>
          <a:xfrm>
            <a:off x="1619672" y="1772816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Delwedd ddeniadol yn dangos nodweddion y cynnyrch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2F9829-D0BA-FE4E-B558-C970B752DC50}"/>
              </a:ext>
            </a:extLst>
          </p:cNvPr>
          <p:cNvSpPr txBox="1"/>
          <p:nvPr/>
        </p:nvSpPr>
        <p:spPr>
          <a:xfrm>
            <a:off x="6222501" y="1846565"/>
            <a:ext cx="1229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Enw rydych chi am ei gofio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479B2E-7930-9A42-A13E-C01D5BCA84EB}"/>
              </a:ext>
            </a:extLst>
          </p:cNvPr>
          <p:cNvSpPr txBox="1"/>
          <p:nvPr/>
        </p:nvSpPr>
        <p:spPr>
          <a:xfrm>
            <a:off x="3702282" y="4581128"/>
            <a:ext cx="1739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Datganiadau bachog sy’n gwneud ichi deimlo fel bod yn rhaid i chi gael un</a:t>
            </a:r>
          </a:p>
        </p:txBody>
      </p:sp>
    </p:spTree>
    <p:extLst>
      <p:ext uri="{BB962C8B-B14F-4D97-AF65-F5344CB8AC3E}">
        <p14:creationId xmlns:p14="http://schemas.microsoft.com/office/powerpoint/2010/main" val="326042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391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3299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</TotalTime>
  <Words>28</Words>
  <Application>Microsoft Macintosh PowerPoint</Application>
  <PresentationFormat>On-screen Show (4:3)</PresentationFormat>
  <Paragraphs>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Arial</vt:lpstr>
      <vt:lpstr>VAG Rundschrift D Light</vt:lpstr>
      <vt:lpstr>VAG Rundschrift 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GHFOO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Banham</dc:creator>
  <cp:lastModifiedBy>Nick Smith</cp:lastModifiedBy>
  <cp:revision>76</cp:revision>
  <cp:lastPrinted>2019-05-21T20:39:57Z</cp:lastPrinted>
  <dcterms:created xsi:type="dcterms:W3CDTF">2019-05-20T20:17:17Z</dcterms:created>
  <dcterms:modified xsi:type="dcterms:W3CDTF">2019-08-08T16:58:35Z</dcterms:modified>
</cp:coreProperties>
</file>